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85D0-57B1-43C5-85E5-6EA4B8766EC8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75A2-6408-416B-BABA-4E9D0647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86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85D0-57B1-43C5-85E5-6EA4B8766EC8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75A2-6408-416B-BABA-4E9D0647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7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85D0-57B1-43C5-85E5-6EA4B8766EC8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75A2-6408-416B-BABA-4E9D0647B33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2489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85D0-57B1-43C5-85E5-6EA4B8766EC8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75A2-6408-416B-BABA-4E9D0647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9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85D0-57B1-43C5-85E5-6EA4B8766EC8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75A2-6408-416B-BABA-4E9D0647B33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2050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85D0-57B1-43C5-85E5-6EA4B8766EC8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75A2-6408-416B-BABA-4E9D0647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12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85D0-57B1-43C5-85E5-6EA4B8766EC8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75A2-6408-416B-BABA-4E9D0647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63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85D0-57B1-43C5-85E5-6EA4B8766EC8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75A2-6408-416B-BABA-4E9D0647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97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85D0-57B1-43C5-85E5-6EA4B8766EC8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75A2-6408-416B-BABA-4E9D0647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85D0-57B1-43C5-85E5-6EA4B8766EC8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75A2-6408-416B-BABA-4E9D0647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85D0-57B1-43C5-85E5-6EA4B8766EC8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75A2-6408-416B-BABA-4E9D0647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7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85D0-57B1-43C5-85E5-6EA4B8766EC8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75A2-6408-416B-BABA-4E9D0647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3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85D0-57B1-43C5-85E5-6EA4B8766EC8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75A2-6408-416B-BABA-4E9D0647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5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85D0-57B1-43C5-85E5-6EA4B8766EC8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75A2-6408-416B-BABA-4E9D0647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04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85D0-57B1-43C5-85E5-6EA4B8766EC8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75A2-6408-416B-BABA-4E9D0647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15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85D0-57B1-43C5-85E5-6EA4B8766EC8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75A2-6408-416B-BABA-4E9D0647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0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185D0-57B1-43C5-85E5-6EA4B8766EC8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F475A2-6408-416B-BABA-4E9D0647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1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913" y="283335"/>
            <a:ext cx="902809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HUYỆN GIA LÂM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 XUYÊN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0006" y="1944709"/>
            <a:ext cx="91955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TRÁNH ĐUỐI NƯỚC CHO TRẺ MẦM NON</a:t>
            </a:r>
            <a:endParaRPr lang="en-US" sz="5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5707" y="5865862"/>
            <a:ext cx="3361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967" y="5197461"/>
            <a:ext cx="6766481" cy="313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2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22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04" y="266295"/>
            <a:ext cx="11294772" cy="333424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  <a:spcAft>
                <a:spcPts val="750"/>
              </a:spcAft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TRÁNH TAI NẠN ĐUỐI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TRÁNH ĐUỐI NƯỚC CHO TRẺ EM.</a:t>
            </a:r>
          </a:p>
          <a:p>
            <a:pPr algn="just">
              <a:spcAft>
                <a:spcPts val="750"/>
              </a:spcAft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cơ quan,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sinh đi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 cơ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tai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cao.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luôn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ở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nơi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đây, trên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đăng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thương tâm do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ở sông,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ao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ở ngay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nơi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huynh,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mngiaoan.namdinh.edu.vn/upload/55866/fck/files/194743_Day-boi-mien-phi-giup-tre-phong-chong-duoi-nuoc-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69" y="3600541"/>
            <a:ext cx="6889169" cy="386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55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ngiaoan.namdinh.edu.vn/upload/55866/fck/files/images%20(1)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8" y="1356805"/>
            <a:ext cx="5144125" cy="360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ngiaoan.namdinh.edu.vn/upload/55866/fck/files/29-10(6)1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823" y="435399"/>
            <a:ext cx="5974768" cy="591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01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04" y="578460"/>
            <a:ext cx="9697792" cy="530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vong?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hô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cơ quan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750"/>
              </a:spcAf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kê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4/5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1/5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750"/>
              </a:spcAf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bơi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cơ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khô.</a:t>
            </a:r>
          </a:p>
          <a:p>
            <a:pPr algn="just">
              <a:spcAft>
                <a:spcPts val="750"/>
              </a:spcAf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trương, kiên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ngay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hô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7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335" y="390323"/>
            <a:ext cx="101099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Nguyên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trương,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nhân. Do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ra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giụa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bơi ta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phao…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ngay đi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bơi.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ngay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nâng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nhô lên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bơi).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Ngay sau khi đưa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99" y="223969"/>
            <a:ext cx="1025158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ở tư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tay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lên nhau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ngay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khai thông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khăn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hô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nhân.</a:t>
            </a:r>
          </a:p>
          <a:p>
            <a:pPr algn="just">
              <a:spcAft>
                <a:spcPts val="750"/>
              </a:spcAf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sơ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15 - 30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15 - 30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tim, 2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750"/>
              </a:spcAf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kiên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34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940" y="175661"/>
            <a:ext cx="113978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vi-VN" sz="20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0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0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0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0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ráo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 xem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di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ngưng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chưa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hôn mê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xem như tim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ngưng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ngay.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xương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sau:</a:t>
            </a:r>
          </a:p>
          <a:p>
            <a:pPr algn="just">
              <a:spcAft>
                <a:spcPts val="750"/>
              </a:spcAft>
            </a:pP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tay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tay (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ngang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tay).</a:t>
            </a:r>
          </a:p>
          <a:p>
            <a:pPr algn="just">
              <a:spcAft>
                <a:spcPts val="750"/>
              </a:spcAft>
            </a:pP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tay (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1-8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tay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lên nhau (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8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mỏm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tay.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5/1 (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15/2 (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8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Aft>
                <a:spcPts val="750"/>
              </a:spcAft>
            </a:pP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viên y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đôi khi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lâu hơn.</a:t>
            </a:r>
          </a:p>
          <a:p>
            <a:pPr algn="just">
              <a:spcAft>
                <a:spcPts val="750"/>
              </a:spcAft>
            </a:pP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sơ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giãy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giụa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mê nhưng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nhân.</a:t>
            </a:r>
          </a:p>
          <a:p>
            <a:pPr algn="just">
              <a:spcAft>
                <a:spcPts val="750"/>
              </a:spcAft>
            </a:pP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nôn ra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nên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ở tư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nghiêng, kê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vai,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nới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không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nôn.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hô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6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77" y="330387"/>
            <a:ext cx="10457645" cy="567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trong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750"/>
              </a:spcAft>
            </a:pP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thay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v.v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ngay.</a:t>
            </a:r>
          </a:p>
          <a:p>
            <a:pPr algn="just">
              <a:spcAft>
                <a:spcPts val="750"/>
              </a:spcAft>
            </a:pP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nên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xốc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ra)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thôi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 cơ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Trong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sông,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nhanh do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sông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loãng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Aft>
                <a:spcPts val="750"/>
              </a:spcAft>
            </a:pP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xoa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không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xương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nhân,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750"/>
              </a:spcAft>
            </a:pP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sơ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152" y="292973"/>
            <a:ext cx="1134628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lưu ý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đây: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nên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nơi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nông hay sâu,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không.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Khi đi bơi nên đi chung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bơi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mang theo phao khi đi bơi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ăn no,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bơi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bơi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viên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khi bơi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gẫu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chơi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nên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bơi nên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xung quanh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Nên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bơi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(trên 4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)./.</a:t>
            </a:r>
          </a:p>
        </p:txBody>
      </p:sp>
    </p:spTree>
    <p:extLst>
      <p:ext uri="{BB962C8B-B14F-4D97-AF65-F5344CB8AC3E}">
        <p14:creationId xmlns:p14="http://schemas.microsoft.com/office/powerpoint/2010/main" val="39791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</TotalTime>
  <Words>1621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Mammon</dc:creator>
  <cp:lastModifiedBy>Mammon</cp:lastModifiedBy>
  <cp:revision>13</cp:revision>
  <dcterms:created xsi:type="dcterms:W3CDTF">2018-12-27T05:18:52Z</dcterms:created>
  <dcterms:modified xsi:type="dcterms:W3CDTF">2020-09-21T08:50:14Z</dcterms:modified>
</cp:coreProperties>
</file>